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4" r:id="rId4"/>
    <p:sldId id="259" r:id="rId5"/>
    <p:sldId id="286" r:id="rId6"/>
    <p:sldId id="281" r:id="rId7"/>
    <p:sldId id="277" r:id="rId8"/>
    <p:sldId id="278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2D85D0-FBBF-446D-9E8F-390787A8BB8A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662C1A-BDB0-4E25-8C00-61C57DAB8AFA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US</a:t>
          </a:r>
        </a:p>
        <a:p>
          <a:r>
            <a:rPr lang="en-US" dirty="0" smtClean="0"/>
            <a:t>Youth Soccer</a:t>
          </a:r>
          <a:endParaRPr lang="en-US" dirty="0"/>
        </a:p>
      </dgm:t>
    </dgm:pt>
    <dgm:pt modelId="{A79C1A1F-4028-4520-A12E-D9280F64E38E}" type="parTrans" cxnId="{6733C3DA-0407-4C80-8EB1-513AE7966B7C}">
      <dgm:prSet/>
      <dgm:spPr/>
      <dgm:t>
        <a:bodyPr/>
        <a:lstStyle/>
        <a:p>
          <a:endParaRPr lang="en-US"/>
        </a:p>
      </dgm:t>
    </dgm:pt>
    <dgm:pt modelId="{678A0AA1-E9CA-43F8-82AB-5B1A2BAE9D55}" type="sibTrans" cxnId="{6733C3DA-0407-4C80-8EB1-513AE7966B7C}">
      <dgm:prSet/>
      <dgm:spPr/>
      <dgm:t>
        <a:bodyPr/>
        <a:lstStyle/>
        <a:p>
          <a:endParaRPr lang="en-US"/>
        </a:p>
      </dgm:t>
    </dgm:pt>
    <dgm:pt modelId="{AEE5F82F-232F-46BC-BBE0-74598F1CB328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(FYSA) Florida Youth Soccer league                               </a:t>
          </a:r>
          <a:endParaRPr lang="en-US" dirty="0"/>
        </a:p>
      </dgm:t>
    </dgm:pt>
    <dgm:pt modelId="{C3426E3F-8071-48E3-A45E-7BD70BF36FF2}" type="parTrans" cxnId="{DBDC5B13-F1B1-42DF-86D6-DD6E0E4AF642}">
      <dgm:prSet/>
      <dgm:spPr/>
      <dgm:t>
        <a:bodyPr/>
        <a:lstStyle/>
        <a:p>
          <a:endParaRPr lang="en-US"/>
        </a:p>
      </dgm:t>
    </dgm:pt>
    <dgm:pt modelId="{4909F9AB-ABE6-47EE-A842-40F6A04AF11D}" type="sibTrans" cxnId="{DBDC5B13-F1B1-42DF-86D6-DD6E0E4AF642}">
      <dgm:prSet/>
      <dgm:spPr/>
      <dgm:t>
        <a:bodyPr/>
        <a:lstStyle/>
        <a:p>
          <a:endParaRPr lang="en-US"/>
        </a:p>
      </dgm:t>
    </dgm:pt>
    <dgm:pt modelId="{42323DD2-A275-41D2-B61E-73EE36850FA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(NFYSL) North Florida Youth Soccer league</a:t>
          </a:r>
          <a:endParaRPr lang="en-US" dirty="0"/>
        </a:p>
      </dgm:t>
    </dgm:pt>
    <dgm:pt modelId="{3DBE95F6-9F1E-4BD6-8758-18190AA4865D}" type="parTrans" cxnId="{17CBBC07-8228-4FAD-A486-680C722299AA}">
      <dgm:prSet/>
      <dgm:spPr/>
      <dgm:t>
        <a:bodyPr/>
        <a:lstStyle/>
        <a:p>
          <a:endParaRPr lang="en-US"/>
        </a:p>
      </dgm:t>
    </dgm:pt>
    <dgm:pt modelId="{37A75793-55BE-4011-886E-18E3786598B5}" type="sibTrans" cxnId="{17CBBC07-8228-4FAD-A486-680C722299AA}">
      <dgm:prSet/>
      <dgm:spPr/>
      <dgm:t>
        <a:bodyPr/>
        <a:lstStyle/>
        <a:p>
          <a:endParaRPr lang="en-US"/>
        </a:p>
      </dgm:t>
    </dgm:pt>
    <dgm:pt modelId="{D84052E8-9F32-4466-8C6E-1D7E80B6FB7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(AIYS) Amelia Island Soccer Club</a:t>
          </a:r>
          <a:endParaRPr lang="en-US" dirty="0"/>
        </a:p>
      </dgm:t>
    </dgm:pt>
    <dgm:pt modelId="{7E9B031F-9440-467E-B5C4-77530C41B7FA}" type="parTrans" cxnId="{3EF5F2F9-420D-43A7-81B9-8D3AA436B1A6}">
      <dgm:prSet/>
      <dgm:spPr/>
      <dgm:t>
        <a:bodyPr/>
        <a:lstStyle/>
        <a:p>
          <a:endParaRPr lang="en-US"/>
        </a:p>
      </dgm:t>
    </dgm:pt>
    <dgm:pt modelId="{E94DDDDE-793D-41A5-AB07-27BB2913BA8B}" type="sibTrans" cxnId="{3EF5F2F9-420D-43A7-81B9-8D3AA436B1A6}">
      <dgm:prSet/>
      <dgm:spPr/>
      <dgm:t>
        <a:bodyPr/>
        <a:lstStyle/>
        <a:p>
          <a:endParaRPr lang="en-US"/>
        </a:p>
      </dgm:t>
    </dgm:pt>
    <dgm:pt modelId="{705D4E72-5F8B-4C97-9CBC-7AA8A8F13518}" type="pres">
      <dgm:prSet presAssocID="{0E2D85D0-FBBF-446D-9E8F-390787A8BB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DD041C-6C78-42E6-AE08-94219F7A0267}" type="pres">
      <dgm:prSet presAssocID="{56662C1A-BDB0-4E25-8C00-61C57DAB8AFA}" presName="Name8" presStyleCnt="0"/>
      <dgm:spPr/>
    </dgm:pt>
    <dgm:pt modelId="{B431E948-58B2-41E9-BE84-85166DCEF0E5}" type="pres">
      <dgm:prSet presAssocID="{56662C1A-BDB0-4E25-8C00-61C57DAB8AFA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F344B-C5E0-4FBD-80F2-A96020342E0A}" type="pres">
      <dgm:prSet presAssocID="{56662C1A-BDB0-4E25-8C00-61C57DAB8A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555B1-4BB2-4D2C-9A51-A4A0F86E44C9}" type="pres">
      <dgm:prSet presAssocID="{AEE5F82F-232F-46BC-BBE0-74598F1CB328}" presName="Name8" presStyleCnt="0"/>
      <dgm:spPr/>
    </dgm:pt>
    <dgm:pt modelId="{1A23DF0D-9154-4246-AB7E-A1819BB56D31}" type="pres">
      <dgm:prSet presAssocID="{AEE5F82F-232F-46BC-BBE0-74598F1CB32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895E3-5C0B-4FEB-AF15-D4A8D8AE6AB3}" type="pres">
      <dgm:prSet presAssocID="{AEE5F82F-232F-46BC-BBE0-74598F1CB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26A9F6-8707-4FEC-B3EC-9AE2937C44A9}" type="pres">
      <dgm:prSet presAssocID="{42323DD2-A275-41D2-B61E-73EE36850FAD}" presName="Name8" presStyleCnt="0"/>
      <dgm:spPr/>
    </dgm:pt>
    <dgm:pt modelId="{8F43CF86-BDCF-486D-A354-5D4EF85F9A34}" type="pres">
      <dgm:prSet presAssocID="{42323DD2-A275-41D2-B61E-73EE36850FAD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5A94C-E952-40AE-AA57-6C1242777D26}" type="pres">
      <dgm:prSet presAssocID="{42323DD2-A275-41D2-B61E-73EE36850F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63E2-CC6F-4430-BC0D-692AEA1AD27F}" type="pres">
      <dgm:prSet presAssocID="{D84052E8-9F32-4466-8C6E-1D7E80B6FB71}" presName="Name8" presStyleCnt="0"/>
      <dgm:spPr/>
    </dgm:pt>
    <dgm:pt modelId="{F429FBD6-C206-45AC-9707-DBE29508C7D9}" type="pres">
      <dgm:prSet presAssocID="{D84052E8-9F32-4466-8C6E-1D7E80B6FB7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BF9EF-8B35-468A-BD5B-C63B4213A3D2}" type="pres">
      <dgm:prSet presAssocID="{D84052E8-9F32-4466-8C6E-1D7E80B6FB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CBBC07-8228-4FAD-A486-680C722299AA}" srcId="{0E2D85D0-FBBF-446D-9E8F-390787A8BB8A}" destId="{42323DD2-A275-41D2-B61E-73EE36850FAD}" srcOrd="2" destOrd="0" parTransId="{3DBE95F6-9F1E-4BD6-8758-18190AA4865D}" sibTransId="{37A75793-55BE-4011-886E-18E3786598B5}"/>
    <dgm:cxn modelId="{27814DA8-6B6E-4C75-9DA7-3897FD2425FF}" type="presOf" srcId="{42323DD2-A275-41D2-B61E-73EE36850FAD}" destId="{CC25A94C-E952-40AE-AA57-6C1242777D26}" srcOrd="1" destOrd="0" presId="urn:microsoft.com/office/officeart/2005/8/layout/pyramid1"/>
    <dgm:cxn modelId="{C58F9566-2ECC-4290-B6E2-558F1724DF21}" type="presOf" srcId="{AEE5F82F-232F-46BC-BBE0-74598F1CB328}" destId="{1A23DF0D-9154-4246-AB7E-A1819BB56D31}" srcOrd="0" destOrd="0" presId="urn:microsoft.com/office/officeart/2005/8/layout/pyramid1"/>
    <dgm:cxn modelId="{F4176F42-F557-4A73-A772-552281675099}" type="presOf" srcId="{D84052E8-9F32-4466-8C6E-1D7E80B6FB71}" destId="{DB2BF9EF-8B35-468A-BD5B-C63B4213A3D2}" srcOrd="1" destOrd="0" presId="urn:microsoft.com/office/officeart/2005/8/layout/pyramid1"/>
    <dgm:cxn modelId="{3A56BC73-F3A8-43F3-9076-B619BC949290}" type="presOf" srcId="{D84052E8-9F32-4466-8C6E-1D7E80B6FB71}" destId="{F429FBD6-C206-45AC-9707-DBE29508C7D9}" srcOrd="0" destOrd="0" presId="urn:microsoft.com/office/officeart/2005/8/layout/pyramid1"/>
    <dgm:cxn modelId="{1D392B14-46A4-422B-AEFD-D2DDB1307C1A}" type="presOf" srcId="{56662C1A-BDB0-4E25-8C00-61C57DAB8AFA}" destId="{A32F344B-C5E0-4FBD-80F2-A96020342E0A}" srcOrd="1" destOrd="0" presId="urn:microsoft.com/office/officeart/2005/8/layout/pyramid1"/>
    <dgm:cxn modelId="{CAB81ADC-B067-44EB-8F2B-6EBAE8B5972D}" type="presOf" srcId="{56662C1A-BDB0-4E25-8C00-61C57DAB8AFA}" destId="{B431E948-58B2-41E9-BE84-85166DCEF0E5}" srcOrd="0" destOrd="0" presId="urn:microsoft.com/office/officeart/2005/8/layout/pyramid1"/>
    <dgm:cxn modelId="{65EE1835-00C7-4AAB-839C-85CE3474A1FE}" type="presOf" srcId="{42323DD2-A275-41D2-B61E-73EE36850FAD}" destId="{8F43CF86-BDCF-486D-A354-5D4EF85F9A34}" srcOrd="0" destOrd="0" presId="urn:microsoft.com/office/officeart/2005/8/layout/pyramid1"/>
    <dgm:cxn modelId="{6733C3DA-0407-4C80-8EB1-513AE7966B7C}" srcId="{0E2D85D0-FBBF-446D-9E8F-390787A8BB8A}" destId="{56662C1A-BDB0-4E25-8C00-61C57DAB8AFA}" srcOrd="0" destOrd="0" parTransId="{A79C1A1F-4028-4520-A12E-D9280F64E38E}" sibTransId="{678A0AA1-E9CA-43F8-82AB-5B1A2BAE9D55}"/>
    <dgm:cxn modelId="{64C13D8D-82A1-40AB-AC35-025106E7779E}" type="presOf" srcId="{AEE5F82F-232F-46BC-BBE0-74598F1CB328}" destId="{F11895E3-5C0B-4FEB-AF15-D4A8D8AE6AB3}" srcOrd="1" destOrd="0" presId="urn:microsoft.com/office/officeart/2005/8/layout/pyramid1"/>
    <dgm:cxn modelId="{3EF5F2F9-420D-43A7-81B9-8D3AA436B1A6}" srcId="{0E2D85D0-FBBF-446D-9E8F-390787A8BB8A}" destId="{D84052E8-9F32-4466-8C6E-1D7E80B6FB71}" srcOrd="3" destOrd="0" parTransId="{7E9B031F-9440-467E-B5C4-77530C41B7FA}" sibTransId="{E94DDDDE-793D-41A5-AB07-27BB2913BA8B}"/>
    <dgm:cxn modelId="{ED5000C2-6AA7-4C1B-A49F-D6CE22B503D8}" type="presOf" srcId="{0E2D85D0-FBBF-446D-9E8F-390787A8BB8A}" destId="{705D4E72-5F8B-4C97-9CBC-7AA8A8F13518}" srcOrd="0" destOrd="0" presId="urn:microsoft.com/office/officeart/2005/8/layout/pyramid1"/>
    <dgm:cxn modelId="{DBDC5B13-F1B1-42DF-86D6-DD6E0E4AF642}" srcId="{0E2D85D0-FBBF-446D-9E8F-390787A8BB8A}" destId="{AEE5F82F-232F-46BC-BBE0-74598F1CB328}" srcOrd="1" destOrd="0" parTransId="{C3426E3F-8071-48E3-A45E-7BD70BF36FF2}" sibTransId="{4909F9AB-ABE6-47EE-A842-40F6A04AF11D}"/>
    <dgm:cxn modelId="{E0F8AF33-0A8A-4507-BF0D-A183FBDE23DC}" type="presParOf" srcId="{705D4E72-5F8B-4C97-9CBC-7AA8A8F13518}" destId="{EEDD041C-6C78-42E6-AE08-94219F7A0267}" srcOrd="0" destOrd="0" presId="urn:microsoft.com/office/officeart/2005/8/layout/pyramid1"/>
    <dgm:cxn modelId="{1D0C69B0-E58F-4E09-9BDE-CAB107EA48D4}" type="presParOf" srcId="{EEDD041C-6C78-42E6-AE08-94219F7A0267}" destId="{B431E948-58B2-41E9-BE84-85166DCEF0E5}" srcOrd="0" destOrd="0" presId="urn:microsoft.com/office/officeart/2005/8/layout/pyramid1"/>
    <dgm:cxn modelId="{6EF1E7C2-918A-43AB-BA7F-48C90A2827BC}" type="presParOf" srcId="{EEDD041C-6C78-42E6-AE08-94219F7A0267}" destId="{A32F344B-C5E0-4FBD-80F2-A96020342E0A}" srcOrd="1" destOrd="0" presId="urn:microsoft.com/office/officeart/2005/8/layout/pyramid1"/>
    <dgm:cxn modelId="{0FA6EEDE-0739-4FCE-A5DD-7E770AF52D2C}" type="presParOf" srcId="{705D4E72-5F8B-4C97-9CBC-7AA8A8F13518}" destId="{3E1555B1-4BB2-4D2C-9A51-A4A0F86E44C9}" srcOrd="1" destOrd="0" presId="urn:microsoft.com/office/officeart/2005/8/layout/pyramid1"/>
    <dgm:cxn modelId="{C16CD4A1-F7BD-4342-82BC-2FBF5FBF034E}" type="presParOf" srcId="{3E1555B1-4BB2-4D2C-9A51-A4A0F86E44C9}" destId="{1A23DF0D-9154-4246-AB7E-A1819BB56D31}" srcOrd="0" destOrd="0" presId="urn:microsoft.com/office/officeart/2005/8/layout/pyramid1"/>
    <dgm:cxn modelId="{2A66FFB4-8E22-4C59-8F6C-612675F4074B}" type="presParOf" srcId="{3E1555B1-4BB2-4D2C-9A51-A4A0F86E44C9}" destId="{F11895E3-5C0B-4FEB-AF15-D4A8D8AE6AB3}" srcOrd="1" destOrd="0" presId="urn:microsoft.com/office/officeart/2005/8/layout/pyramid1"/>
    <dgm:cxn modelId="{00AE7D3B-27B8-44E8-877C-6648CE5303A0}" type="presParOf" srcId="{705D4E72-5F8B-4C97-9CBC-7AA8A8F13518}" destId="{5526A9F6-8707-4FEC-B3EC-9AE2937C44A9}" srcOrd="2" destOrd="0" presId="urn:microsoft.com/office/officeart/2005/8/layout/pyramid1"/>
    <dgm:cxn modelId="{832C0167-22F7-4EAA-BDA3-BD771910D1A5}" type="presParOf" srcId="{5526A9F6-8707-4FEC-B3EC-9AE2937C44A9}" destId="{8F43CF86-BDCF-486D-A354-5D4EF85F9A34}" srcOrd="0" destOrd="0" presId="urn:microsoft.com/office/officeart/2005/8/layout/pyramid1"/>
    <dgm:cxn modelId="{CED1D855-3EE1-46B7-BBE3-D1E677F8D23E}" type="presParOf" srcId="{5526A9F6-8707-4FEC-B3EC-9AE2937C44A9}" destId="{CC25A94C-E952-40AE-AA57-6C1242777D26}" srcOrd="1" destOrd="0" presId="urn:microsoft.com/office/officeart/2005/8/layout/pyramid1"/>
    <dgm:cxn modelId="{3ECE10D8-21DF-4BE2-B146-DF8C33222C79}" type="presParOf" srcId="{705D4E72-5F8B-4C97-9CBC-7AA8A8F13518}" destId="{86AB63E2-CC6F-4430-BC0D-692AEA1AD27F}" srcOrd="3" destOrd="0" presId="urn:microsoft.com/office/officeart/2005/8/layout/pyramid1"/>
    <dgm:cxn modelId="{86417A69-206F-4823-9B9B-06977CC1CBFA}" type="presParOf" srcId="{86AB63E2-CC6F-4430-BC0D-692AEA1AD27F}" destId="{F429FBD6-C206-45AC-9707-DBE29508C7D9}" srcOrd="0" destOrd="0" presId="urn:microsoft.com/office/officeart/2005/8/layout/pyramid1"/>
    <dgm:cxn modelId="{B6E14161-E77C-4F19-8C6C-DE3F681AC988}" type="presParOf" srcId="{86AB63E2-CC6F-4430-BC0D-692AEA1AD27F}" destId="{DB2BF9EF-8B35-468A-BD5B-C63B4213A3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D85D0-FBBF-446D-9E8F-390787A8BB8A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662C1A-BDB0-4E25-8C00-61C57DAB8AFA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dirty="0" smtClean="0"/>
            <a:t>US </a:t>
          </a:r>
        </a:p>
        <a:p>
          <a:r>
            <a:rPr lang="en-US" sz="2000" dirty="0" smtClean="0"/>
            <a:t>Youth Soccer</a:t>
          </a:r>
          <a:endParaRPr lang="en-US" sz="2000" dirty="0"/>
        </a:p>
      </dgm:t>
    </dgm:pt>
    <dgm:pt modelId="{A79C1A1F-4028-4520-A12E-D9280F64E38E}" type="parTrans" cxnId="{6733C3DA-0407-4C80-8EB1-513AE7966B7C}">
      <dgm:prSet/>
      <dgm:spPr/>
      <dgm:t>
        <a:bodyPr/>
        <a:lstStyle/>
        <a:p>
          <a:endParaRPr lang="en-US"/>
        </a:p>
      </dgm:t>
    </dgm:pt>
    <dgm:pt modelId="{678A0AA1-E9CA-43F8-82AB-5B1A2BAE9D55}" type="sibTrans" cxnId="{6733C3DA-0407-4C80-8EB1-513AE7966B7C}">
      <dgm:prSet/>
      <dgm:spPr/>
      <dgm:t>
        <a:bodyPr/>
        <a:lstStyle/>
        <a:p>
          <a:endParaRPr lang="en-US"/>
        </a:p>
      </dgm:t>
    </dgm:pt>
    <dgm:pt modelId="{AEE5F82F-232F-46BC-BBE0-74598F1CB328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 Florida Cup</a:t>
          </a:r>
          <a:endParaRPr lang="en-US" dirty="0"/>
        </a:p>
      </dgm:t>
    </dgm:pt>
    <dgm:pt modelId="{C3426E3F-8071-48E3-A45E-7BD70BF36FF2}" type="parTrans" cxnId="{DBDC5B13-F1B1-42DF-86D6-DD6E0E4AF642}">
      <dgm:prSet/>
      <dgm:spPr/>
      <dgm:t>
        <a:bodyPr/>
        <a:lstStyle/>
        <a:p>
          <a:endParaRPr lang="en-US"/>
        </a:p>
      </dgm:t>
    </dgm:pt>
    <dgm:pt modelId="{4909F9AB-ABE6-47EE-A842-40F6A04AF11D}" type="sibTrans" cxnId="{DBDC5B13-F1B1-42DF-86D6-DD6E0E4AF642}">
      <dgm:prSet/>
      <dgm:spPr/>
      <dgm:t>
        <a:bodyPr/>
        <a:lstStyle/>
        <a:p>
          <a:endParaRPr lang="en-US"/>
        </a:p>
      </dgm:t>
    </dgm:pt>
    <dgm:pt modelId="{42323DD2-A275-41D2-B61E-73EE36850FA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 smtClean="0"/>
            <a:t>(EDP) </a:t>
          </a:r>
          <a:r>
            <a:rPr lang="en-US" dirty="0" smtClean="0"/>
            <a:t>Elite Development Program </a:t>
          </a:r>
          <a:r>
            <a:rPr lang="en-US" dirty="0" smtClean="0"/>
            <a:t> </a:t>
          </a:r>
          <a:endParaRPr lang="en-US" dirty="0"/>
        </a:p>
      </dgm:t>
    </dgm:pt>
    <dgm:pt modelId="{3DBE95F6-9F1E-4BD6-8758-18190AA4865D}" type="parTrans" cxnId="{17CBBC07-8228-4FAD-A486-680C722299AA}">
      <dgm:prSet/>
      <dgm:spPr/>
      <dgm:t>
        <a:bodyPr/>
        <a:lstStyle/>
        <a:p>
          <a:endParaRPr lang="en-US"/>
        </a:p>
      </dgm:t>
    </dgm:pt>
    <dgm:pt modelId="{37A75793-55BE-4011-886E-18E3786598B5}" type="sibTrans" cxnId="{17CBBC07-8228-4FAD-A486-680C722299AA}">
      <dgm:prSet/>
      <dgm:spPr/>
      <dgm:t>
        <a:bodyPr/>
        <a:lstStyle/>
        <a:p>
          <a:endParaRPr lang="en-US"/>
        </a:p>
      </dgm:t>
    </dgm:pt>
    <dgm:pt modelId="{D84052E8-9F32-4466-8C6E-1D7E80B6FB7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(AIYS) Amelia Island Soccer Club</a:t>
          </a:r>
          <a:endParaRPr lang="en-US" dirty="0"/>
        </a:p>
      </dgm:t>
    </dgm:pt>
    <dgm:pt modelId="{7E9B031F-9440-467E-B5C4-77530C41B7FA}" type="parTrans" cxnId="{3EF5F2F9-420D-43A7-81B9-8D3AA436B1A6}">
      <dgm:prSet/>
      <dgm:spPr/>
      <dgm:t>
        <a:bodyPr/>
        <a:lstStyle/>
        <a:p>
          <a:endParaRPr lang="en-US"/>
        </a:p>
      </dgm:t>
    </dgm:pt>
    <dgm:pt modelId="{E94DDDDE-793D-41A5-AB07-27BB2913BA8B}" type="sibTrans" cxnId="{3EF5F2F9-420D-43A7-81B9-8D3AA436B1A6}">
      <dgm:prSet/>
      <dgm:spPr/>
      <dgm:t>
        <a:bodyPr/>
        <a:lstStyle/>
        <a:p>
          <a:endParaRPr lang="en-US"/>
        </a:p>
      </dgm:t>
    </dgm:pt>
    <dgm:pt modelId="{705D4E72-5F8B-4C97-9CBC-7AA8A8F13518}" type="pres">
      <dgm:prSet presAssocID="{0E2D85D0-FBBF-446D-9E8F-390787A8BB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DD041C-6C78-42E6-AE08-94219F7A0267}" type="pres">
      <dgm:prSet presAssocID="{56662C1A-BDB0-4E25-8C00-61C57DAB8AFA}" presName="Name8" presStyleCnt="0"/>
      <dgm:spPr/>
    </dgm:pt>
    <dgm:pt modelId="{B431E948-58B2-41E9-BE84-85166DCEF0E5}" type="pres">
      <dgm:prSet presAssocID="{56662C1A-BDB0-4E25-8C00-61C57DAB8AFA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F344B-C5E0-4FBD-80F2-A96020342E0A}" type="pres">
      <dgm:prSet presAssocID="{56662C1A-BDB0-4E25-8C00-61C57DAB8A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1555B1-4BB2-4D2C-9A51-A4A0F86E44C9}" type="pres">
      <dgm:prSet presAssocID="{AEE5F82F-232F-46BC-BBE0-74598F1CB328}" presName="Name8" presStyleCnt="0"/>
      <dgm:spPr/>
    </dgm:pt>
    <dgm:pt modelId="{1A23DF0D-9154-4246-AB7E-A1819BB56D31}" type="pres">
      <dgm:prSet presAssocID="{AEE5F82F-232F-46BC-BBE0-74598F1CB328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1895E3-5C0B-4FEB-AF15-D4A8D8AE6AB3}" type="pres">
      <dgm:prSet presAssocID="{AEE5F82F-232F-46BC-BBE0-74598F1CB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26A9F6-8707-4FEC-B3EC-9AE2937C44A9}" type="pres">
      <dgm:prSet presAssocID="{42323DD2-A275-41D2-B61E-73EE36850FAD}" presName="Name8" presStyleCnt="0"/>
      <dgm:spPr/>
    </dgm:pt>
    <dgm:pt modelId="{8F43CF86-BDCF-486D-A354-5D4EF85F9A34}" type="pres">
      <dgm:prSet presAssocID="{42323DD2-A275-41D2-B61E-73EE36850FAD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5A94C-E952-40AE-AA57-6C1242777D26}" type="pres">
      <dgm:prSet presAssocID="{42323DD2-A275-41D2-B61E-73EE36850F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63E2-CC6F-4430-BC0D-692AEA1AD27F}" type="pres">
      <dgm:prSet presAssocID="{D84052E8-9F32-4466-8C6E-1D7E80B6FB71}" presName="Name8" presStyleCnt="0"/>
      <dgm:spPr/>
    </dgm:pt>
    <dgm:pt modelId="{F429FBD6-C206-45AC-9707-DBE29508C7D9}" type="pres">
      <dgm:prSet presAssocID="{D84052E8-9F32-4466-8C6E-1D7E80B6FB71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2BF9EF-8B35-468A-BD5B-C63B4213A3D2}" type="pres">
      <dgm:prSet presAssocID="{D84052E8-9F32-4466-8C6E-1D7E80B6FB7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CBBC07-8228-4FAD-A486-680C722299AA}" srcId="{0E2D85D0-FBBF-446D-9E8F-390787A8BB8A}" destId="{42323DD2-A275-41D2-B61E-73EE36850FAD}" srcOrd="2" destOrd="0" parTransId="{3DBE95F6-9F1E-4BD6-8758-18190AA4865D}" sibTransId="{37A75793-55BE-4011-886E-18E3786598B5}"/>
    <dgm:cxn modelId="{27814DA8-6B6E-4C75-9DA7-3897FD2425FF}" type="presOf" srcId="{42323DD2-A275-41D2-B61E-73EE36850FAD}" destId="{CC25A94C-E952-40AE-AA57-6C1242777D26}" srcOrd="1" destOrd="0" presId="urn:microsoft.com/office/officeart/2005/8/layout/pyramid1"/>
    <dgm:cxn modelId="{C58F9566-2ECC-4290-B6E2-558F1724DF21}" type="presOf" srcId="{AEE5F82F-232F-46BC-BBE0-74598F1CB328}" destId="{1A23DF0D-9154-4246-AB7E-A1819BB56D31}" srcOrd="0" destOrd="0" presId="urn:microsoft.com/office/officeart/2005/8/layout/pyramid1"/>
    <dgm:cxn modelId="{F4176F42-F557-4A73-A772-552281675099}" type="presOf" srcId="{D84052E8-9F32-4466-8C6E-1D7E80B6FB71}" destId="{DB2BF9EF-8B35-468A-BD5B-C63B4213A3D2}" srcOrd="1" destOrd="0" presId="urn:microsoft.com/office/officeart/2005/8/layout/pyramid1"/>
    <dgm:cxn modelId="{3A56BC73-F3A8-43F3-9076-B619BC949290}" type="presOf" srcId="{D84052E8-9F32-4466-8C6E-1D7E80B6FB71}" destId="{F429FBD6-C206-45AC-9707-DBE29508C7D9}" srcOrd="0" destOrd="0" presId="urn:microsoft.com/office/officeart/2005/8/layout/pyramid1"/>
    <dgm:cxn modelId="{1D392B14-46A4-422B-AEFD-D2DDB1307C1A}" type="presOf" srcId="{56662C1A-BDB0-4E25-8C00-61C57DAB8AFA}" destId="{A32F344B-C5E0-4FBD-80F2-A96020342E0A}" srcOrd="1" destOrd="0" presId="urn:microsoft.com/office/officeart/2005/8/layout/pyramid1"/>
    <dgm:cxn modelId="{CAB81ADC-B067-44EB-8F2B-6EBAE8B5972D}" type="presOf" srcId="{56662C1A-BDB0-4E25-8C00-61C57DAB8AFA}" destId="{B431E948-58B2-41E9-BE84-85166DCEF0E5}" srcOrd="0" destOrd="0" presId="urn:microsoft.com/office/officeart/2005/8/layout/pyramid1"/>
    <dgm:cxn modelId="{65EE1835-00C7-4AAB-839C-85CE3474A1FE}" type="presOf" srcId="{42323DD2-A275-41D2-B61E-73EE36850FAD}" destId="{8F43CF86-BDCF-486D-A354-5D4EF85F9A34}" srcOrd="0" destOrd="0" presId="urn:microsoft.com/office/officeart/2005/8/layout/pyramid1"/>
    <dgm:cxn modelId="{6733C3DA-0407-4C80-8EB1-513AE7966B7C}" srcId="{0E2D85D0-FBBF-446D-9E8F-390787A8BB8A}" destId="{56662C1A-BDB0-4E25-8C00-61C57DAB8AFA}" srcOrd="0" destOrd="0" parTransId="{A79C1A1F-4028-4520-A12E-D9280F64E38E}" sibTransId="{678A0AA1-E9CA-43F8-82AB-5B1A2BAE9D55}"/>
    <dgm:cxn modelId="{64C13D8D-82A1-40AB-AC35-025106E7779E}" type="presOf" srcId="{AEE5F82F-232F-46BC-BBE0-74598F1CB328}" destId="{F11895E3-5C0B-4FEB-AF15-D4A8D8AE6AB3}" srcOrd="1" destOrd="0" presId="urn:microsoft.com/office/officeart/2005/8/layout/pyramid1"/>
    <dgm:cxn modelId="{3EF5F2F9-420D-43A7-81B9-8D3AA436B1A6}" srcId="{0E2D85D0-FBBF-446D-9E8F-390787A8BB8A}" destId="{D84052E8-9F32-4466-8C6E-1D7E80B6FB71}" srcOrd="3" destOrd="0" parTransId="{7E9B031F-9440-467E-B5C4-77530C41B7FA}" sibTransId="{E94DDDDE-793D-41A5-AB07-27BB2913BA8B}"/>
    <dgm:cxn modelId="{ED5000C2-6AA7-4C1B-A49F-D6CE22B503D8}" type="presOf" srcId="{0E2D85D0-FBBF-446D-9E8F-390787A8BB8A}" destId="{705D4E72-5F8B-4C97-9CBC-7AA8A8F13518}" srcOrd="0" destOrd="0" presId="urn:microsoft.com/office/officeart/2005/8/layout/pyramid1"/>
    <dgm:cxn modelId="{DBDC5B13-F1B1-42DF-86D6-DD6E0E4AF642}" srcId="{0E2D85D0-FBBF-446D-9E8F-390787A8BB8A}" destId="{AEE5F82F-232F-46BC-BBE0-74598F1CB328}" srcOrd="1" destOrd="0" parTransId="{C3426E3F-8071-48E3-A45E-7BD70BF36FF2}" sibTransId="{4909F9AB-ABE6-47EE-A842-40F6A04AF11D}"/>
    <dgm:cxn modelId="{E0F8AF33-0A8A-4507-BF0D-A183FBDE23DC}" type="presParOf" srcId="{705D4E72-5F8B-4C97-9CBC-7AA8A8F13518}" destId="{EEDD041C-6C78-42E6-AE08-94219F7A0267}" srcOrd="0" destOrd="0" presId="urn:microsoft.com/office/officeart/2005/8/layout/pyramid1"/>
    <dgm:cxn modelId="{1D0C69B0-E58F-4E09-9BDE-CAB107EA48D4}" type="presParOf" srcId="{EEDD041C-6C78-42E6-AE08-94219F7A0267}" destId="{B431E948-58B2-41E9-BE84-85166DCEF0E5}" srcOrd="0" destOrd="0" presId="urn:microsoft.com/office/officeart/2005/8/layout/pyramid1"/>
    <dgm:cxn modelId="{6EF1E7C2-918A-43AB-BA7F-48C90A2827BC}" type="presParOf" srcId="{EEDD041C-6C78-42E6-AE08-94219F7A0267}" destId="{A32F344B-C5E0-4FBD-80F2-A96020342E0A}" srcOrd="1" destOrd="0" presId="urn:microsoft.com/office/officeart/2005/8/layout/pyramid1"/>
    <dgm:cxn modelId="{0FA6EEDE-0739-4FCE-A5DD-7E770AF52D2C}" type="presParOf" srcId="{705D4E72-5F8B-4C97-9CBC-7AA8A8F13518}" destId="{3E1555B1-4BB2-4D2C-9A51-A4A0F86E44C9}" srcOrd="1" destOrd="0" presId="urn:microsoft.com/office/officeart/2005/8/layout/pyramid1"/>
    <dgm:cxn modelId="{C16CD4A1-F7BD-4342-82BC-2FBF5FBF034E}" type="presParOf" srcId="{3E1555B1-4BB2-4D2C-9A51-A4A0F86E44C9}" destId="{1A23DF0D-9154-4246-AB7E-A1819BB56D31}" srcOrd="0" destOrd="0" presId="urn:microsoft.com/office/officeart/2005/8/layout/pyramid1"/>
    <dgm:cxn modelId="{2A66FFB4-8E22-4C59-8F6C-612675F4074B}" type="presParOf" srcId="{3E1555B1-4BB2-4D2C-9A51-A4A0F86E44C9}" destId="{F11895E3-5C0B-4FEB-AF15-D4A8D8AE6AB3}" srcOrd="1" destOrd="0" presId="urn:microsoft.com/office/officeart/2005/8/layout/pyramid1"/>
    <dgm:cxn modelId="{00AE7D3B-27B8-44E8-877C-6648CE5303A0}" type="presParOf" srcId="{705D4E72-5F8B-4C97-9CBC-7AA8A8F13518}" destId="{5526A9F6-8707-4FEC-B3EC-9AE2937C44A9}" srcOrd="2" destOrd="0" presId="urn:microsoft.com/office/officeart/2005/8/layout/pyramid1"/>
    <dgm:cxn modelId="{832C0167-22F7-4EAA-BDA3-BD771910D1A5}" type="presParOf" srcId="{5526A9F6-8707-4FEC-B3EC-9AE2937C44A9}" destId="{8F43CF86-BDCF-486D-A354-5D4EF85F9A34}" srcOrd="0" destOrd="0" presId="urn:microsoft.com/office/officeart/2005/8/layout/pyramid1"/>
    <dgm:cxn modelId="{CED1D855-3EE1-46B7-BBE3-D1E677F8D23E}" type="presParOf" srcId="{5526A9F6-8707-4FEC-B3EC-9AE2937C44A9}" destId="{CC25A94C-E952-40AE-AA57-6C1242777D26}" srcOrd="1" destOrd="0" presId="urn:microsoft.com/office/officeart/2005/8/layout/pyramid1"/>
    <dgm:cxn modelId="{3ECE10D8-21DF-4BE2-B146-DF8C33222C79}" type="presParOf" srcId="{705D4E72-5F8B-4C97-9CBC-7AA8A8F13518}" destId="{86AB63E2-CC6F-4430-BC0D-692AEA1AD27F}" srcOrd="3" destOrd="0" presId="urn:microsoft.com/office/officeart/2005/8/layout/pyramid1"/>
    <dgm:cxn modelId="{86417A69-206F-4823-9B9B-06977CC1CBFA}" type="presParOf" srcId="{86AB63E2-CC6F-4430-BC0D-692AEA1AD27F}" destId="{F429FBD6-C206-45AC-9707-DBE29508C7D9}" srcOrd="0" destOrd="0" presId="urn:microsoft.com/office/officeart/2005/8/layout/pyramid1"/>
    <dgm:cxn modelId="{B6E14161-E77C-4F19-8C6C-DE3F681AC988}" type="presParOf" srcId="{86AB63E2-CC6F-4430-BC0D-692AEA1AD27F}" destId="{DB2BF9EF-8B35-468A-BD5B-C63B4213A3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1E948-58B2-41E9-BE84-85166DCEF0E5}">
      <dsp:nvSpPr>
        <dsp:cNvPr id="0" name=""/>
        <dsp:cNvSpPr/>
      </dsp:nvSpPr>
      <dsp:spPr>
        <a:xfrm>
          <a:off x="1514475" y="0"/>
          <a:ext cx="1009650" cy="1131490"/>
        </a:xfrm>
        <a:prstGeom prst="trapezoid">
          <a:avLst>
            <a:gd name="adj" fmla="val 50000"/>
          </a:avLst>
        </a:prstGeom>
        <a:solidFill>
          <a:srgbClr val="FF000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Youth Soccer</a:t>
          </a:r>
          <a:endParaRPr lang="en-US" sz="1900" kern="1200" dirty="0"/>
        </a:p>
      </dsp:txBody>
      <dsp:txXfrm>
        <a:off x="1514475" y="0"/>
        <a:ext cx="1009650" cy="1131490"/>
      </dsp:txXfrm>
    </dsp:sp>
    <dsp:sp modelId="{1A23DF0D-9154-4246-AB7E-A1819BB56D31}">
      <dsp:nvSpPr>
        <dsp:cNvPr id="0" name=""/>
        <dsp:cNvSpPr/>
      </dsp:nvSpPr>
      <dsp:spPr>
        <a:xfrm>
          <a:off x="1009649" y="1131490"/>
          <a:ext cx="2019300" cy="1131490"/>
        </a:xfrm>
        <a:prstGeom prst="trapezoid">
          <a:avLst>
            <a:gd name="adj" fmla="val 44616"/>
          </a:avLst>
        </a:prstGeom>
        <a:solidFill>
          <a:srgbClr val="0070C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(FYSA) Florida Youth Soccer league                               </a:t>
          </a:r>
          <a:endParaRPr lang="en-US" sz="1900" kern="1200" dirty="0"/>
        </a:p>
      </dsp:txBody>
      <dsp:txXfrm>
        <a:off x="1363027" y="1131490"/>
        <a:ext cx="1312545" cy="1131490"/>
      </dsp:txXfrm>
    </dsp:sp>
    <dsp:sp modelId="{8F43CF86-BDCF-486D-A354-5D4EF85F9A34}">
      <dsp:nvSpPr>
        <dsp:cNvPr id="0" name=""/>
        <dsp:cNvSpPr/>
      </dsp:nvSpPr>
      <dsp:spPr>
        <a:xfrm>
          <a:off x="504824" y="2262981"/>
          <a:ext cx="3028950" cy="1131490"/>
        </a:xfrm>
        <a:prstGeom prst="trapezoid">
          <a:avLst>
            <a:gd name="adj" fmla="val 44616"/>
          </a:avLst>
        </a:prstGeom>
        <a:solidFill>
          <a:srgbClr val="0070C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(NFYSL) North Florida Youth Soccer league</a:t>
          </a:r>
          <a:endParaRPr lang="en-US" sz="1900" kern="1200" dirty="0"/>
        </a:p>
      </dsp:txBody>
      <dsp:txXfrm>
        <a:off x="1034891" y="2262981"/>
        <a:ext cx="1968817" cy="1131490"/>
      </dsp:txXfrm>
    </dsp:sp>
    <dsp:sp modelId="{F429FBD6-C206-45AC-9707-DBE29508C7D9}">
      <dsp:nvSpPr>
        <dsp:cNvPr id="0" name=""/>
        <dsp:cNvSpPr/>
      </dsp:nvSpPr>
      <dsp:spPr>
        <a:xfrm>
          <a:off x="0" y="3394472"/>
          <a:ext cx="4038600" cy="1131490"/>
        </a:xfrm>
        <a:prstGeom prst="trapezoid">
          <a:avLst>
            <a:gd name="adj" fmla="val 44616"/>
          </a:avLst>
        </a:prstGeom>
        <a:solidFill>
          <a:srgbClr val="00B0F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(AIYS) Amelia Island Soccer Club</a:t>
          </a:r>
          <a:endParaRPr lang="en-US" sz="1900" kern="1200" dirty="0"/>
        </a:p>
      </dsp:txBody>
      <dsp:txXfrm>
        <a:off x="706754" y="3394472"/>
        <a:ext cx="2625090" cy="11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1E948-58B2-41E9-BE84-85166DCEF0E5}">
      <dsp:nvSpPr>
        <dsp:cNvPr id="0" name=""/>
        <dsp:cNvSpPr/>
      </dsp:nvSpPr>
      <dsp:spPr>
        <a:xfrm>
          <a:off x="1514475" y="0"/>
          <a:ext cx="1009650" cy="1131490"/>
        </a:xfrm>
        <a:prstGeom prst="trapezoid">
          <a:avLst>
            <a:gd name="adj" fmla="val 50000"/>
          </a:avLst>
        </a:prstGeom>
        <a:solidFill>
          <a:srgbClr val="FF000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Youth Soccer</a:t>
          </a:r>
          <a:endParaRPr lang="en-US" sz="2000" kern="1200" dirty="0"/>
        </a:p>
      </dsp:txBody>
      <dsp:txXfrm>
        <a:off x="1514475" y="0"/>
        <a:ext cx="1009650" cy="1131490"/>
      </dsp:txXfrm>
    </dsp:sp>
    <dsp:sp modelId="{1A23DF0D-9154-4246-AB7E-A1819BB56D31}">
      <dsp:nvSpPr>
        <dsp:cNvPr id="0" name=""/>
        <dsp:cNvSpPr/>
      </dsp:nvSpPr>
      <dsp:spPr>
        <a:xfrm>
          <a:off x="1009649" y="1131490"/>
          <a:ext cx="2019300" cy="1131490"/>
        </a:xfrm>
        <a:prstGeom prst="trapezoid">
          <a:avLst>
            <a:gd name="adj" fmla="val 44616"/>
          </a:avLst>
        </a:prstGeom>
        <a:solidFill>
          <a:srgbClr val="0070C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Florida Cup</a:t>
          </a:r>
          <a:endParaRPr lang="en-US" sz="2800" kern="1200" dirty="0"/>
        </a:p>
      </dsp:txBody>
      <dsp:txXfrm>
        <a:off x="1363027" y="1131490"/>
        <a:ext cx="1312545" cy="1131490"/>
      </dsp:txXfrm>
    </dsp:sp>
    <dsp:sp modelId="{8F43CF86-BDCF-486D-A354-5D4EF85F9A34}">
      <dsp:nvSpPr>
        <dsp:cNvPr id="0" name=""/>
        <dsp:cNvSpPr/>
      </dsp:nvSpPr>
      <dsp:spPr>
        <a:xfrm>
          <a:off x="504824" y="2262981"/>
          <a:ext cx="3028950" cy="1131490"/>
        </a:xfrm>
        <a:prstGeom prst="trapezoid">
          <a:avLst>
            <a:gd name="adj" fmla="val 44616"/>
          </a:avLst>
        </a:prstGeom>
        <a:solidFill>
          <a:srgbClr val="0070C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(EDP) </a:t>
          </a:r>
          <a:r>
            <a:rPr lang="en-US" sz="2800" kern="1200" dirty="0" smtClean="0"/>
            <a:t>Elite Development Program </a:t>
          </a:r>
          <a:r>
            <a:rPr lang="en-US" sz="2800" kern="1200" dirty="0" smtClean="0"/>
            <a:t> </a:t>
          </a:r>
          <a:endParaRPr lang="en-US" sz="2800" kern="1200" dirty="0"/>
        </a:p>
      </dsp:txBody>
      <dsp:txXfrm>
        <a:off x="1034891" y="2262981"/>
        <a:ext cx="1968817" cy="1131490"/>
      </dsp:txXfrm>
    </dsp:sp>
    <dsp:sp modelId="{F429FBD6-C206-45AC-9707-DBE29508C7D9}">
      <dsp:nvSpPr>
        <dsp:cNvPr id="0" name=""/>
        <dsp:cNvSpPr/>
      </dsp:nvSpPr>
      <dsp:spPr>
        <a:xfrm>
          <a:off x="0" y="3394472"/>
          <a:ext cx="4038600" cy="1131490"/>
        </a:xfrm>
        <a:prstGeom prst="trapezoid">
          <a:avLst>
            <a:gd name="adj" fmla="val 44616"/>
          </a:avLst>
        </a:prstGeom>
        <a:solidFill>
          <a:srgbClr val="00B0F0"/>
        </a:solidFill>
        <a:ln>
          <a:noFill/>
        </a:ln>
        <a:effectLst>
          <a:outerShdw blurRad="63500" dist="25400" dir="5400000" rotWithShape="0">
            <a:srgbClr val="000000">
              <a:alpha val="43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(AIYS) Amelia Island Soccer Club</a:t>
          </a:r>
          <a:endParaRPr lang="en-US" sz="2800" kern="1200" dirty="0"/>
        </a:p>
      </dsp:txBody>
      <dsp:txXfrm>
        <a:off x="706754" y="3394472"/>
        <a:ext cx="2625090" cy="1131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0E4F38-D6F7-4533-8D93-7F0BC1100693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1F2C261-5354-4DC2-8672-7A61A2C1FB9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/>
              <a:t>PARENT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2022 </a:t>
            </a:r>
            <a:r>
              <a:rPr lang="en-US" dirty="0" smtClean="0"/>
              <a:t>Spring </a:t>
            </a:r>
            <a:r>
              <a:rPr lang="en-US" dirty="0"/>
              <a:t>Season</a:t>
            </a:r>
          </a:p>
        </p:txBody>
      </p:sp>
    </p:spTree>
    <p:extLst>
      <p:ext uri="{BB962C8B-B14F-4D97-AF65-F5344CB8AC3E}">
        <p14:creationId xmlns:p14="http://schemas.microsoft.com/office/powerpoint/2010/main" val="3479212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Meet the board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Club Affiliations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Calendar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Rules of Play and Code of Ethics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Parents Notes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Uniforms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Volunteer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54000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AMELIA ISLAND YOUTH SOCCER BOD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098737"/>
              </p:ext>
            </p:extLst>
          </p:nvPr>
        </p:nvGraphicFramePr>
        <p:xfrm>
          <a:off x="914400" y="1066799"/>
          <a:ext cx="7315200" cy="554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1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Jay</a:t>
                      </a:r>
                      <a:r>
                        <a:rPr lang="en-US" baseline="0" dirty="0"/>
                        <a:t> Denison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Vice President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William </a:t>
                      </a:r>
                      <a:r>
                        <a:rPr lang="en-US" dirty="0" err="1" smtClean="0"/>
                        <a:t>Dahn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Ginny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Foxworth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Stacy Hanna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 of </a:t>
                      </a:r>
                      <a:r>
                        <a:rPr lang="en-US" dirty="0" smtClean="0"/>
                        <a:t>Competition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Jay</a:t>
                      </a:r>
                      <a:r>
                        <a:rPr lang="en-US" baseline="0" dirty="0" smtClean="0"/>
                        <a:t> Denison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  <a:r>
                        <a:rPr lang="en-US" baseline="0" dirty="0"/>
                        <a:t> of Recreational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Aaron Opheim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 of </a:t>
                      </a:r>
                      <a:r>
                        <a:rPr lang="en-US" dirty="0" smtClean="0"/>
                        <a:t>Coaching Academy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Andy Francis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 of Referees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Mike Giannini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  <a:r>
                        <a:rPr lang="en-US" baseline="0" dirty="0"/>
                        <a:t> of Public Relations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Registrar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Connie</a:t>
                      </a:r>
                      <a:r>
                        <a:rPr lang="en-US" baseline="0" dirty="0" smtClean="0"/>
                        <a:t> Denison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3959">
                <a:tc>
                  <a:txBody>
                    <a:bodyPr/>
                    <a:lstStyle/>
                    <a:p>
                      <a:r>
                        <a:rPr lang="en-US" dirty="0"/>
                        <a:t>Director of Fund Raising and</a:t>
                      </a:r>
                      <a:r>
                        <a:rPr lang="en-US" baseline="0" dirty="0"/>
                        <a:t> Marketing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Mumbauer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 of Volunteers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Josh Harrison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82602"/>
                  </a:ext>
                </a:extLst>
              </a:tr>
              <a:tr h="386794">
                <a:tc>
                  <a:txBody>
                    <a:bodyPr/>
                    <a:lstStyle/>
                    <a:p>
                      <a:r>
                        <a:rPr lang="en-US" dirty="0"/>
                        <a:t>Director of </a:t>
                      </a:r>
                      <a:r>
                        <a:rPr lang="en-US" dirty="0" smtClean="0"/>
                        <a:t>Facilities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Kenny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Walczak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97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28600"/>
            <a:ext cx="4343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AFFILIATIONS	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812601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775371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245491" y="824132"/>
            <a:ext cx="2831709" cy="5635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Recreational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14400" y="838200"/>
            <a:ext cx="3016934" cy="5635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34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In-House Game Schedule U4-U14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838618"/>
              </p:ext>
            </p:extLst>
          </p:nvPr>
        </p:nvGraphicFramePr>
        <p:xfrm>
          <a:off x="762000" y="2209802"/>
          <a:ext cx="7162800" cy="2293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0538">
                  <a:extLst>
                    <a:ext uri="{9D8B030D-6E8A-4147-A177-3AD203B41FA5}">
                      <a16:colId xmlns:a16="http://schemas.microsoft.com/office/drawing/2014/main" val="514086158"/>
                    </a:ext>
                  </a:extLst>
                </a:gridCol>
                <a:gridCol w="2347483">
                  <a:extLst>
                    <a:ext uri="{9D8B030D-6E8A-4147-A177-3AD203B41FA5}">
                      <a16:colId xmlns:a16="http://schemas.microsoft.com/office/drawing/2014/main" val="674622509"/>
                    </a:ext>
                  </a:extLst>
                </a:gridCol>
                <a:gridCol w="2374779">
                  <a:extLst>
                    <a:ext uri="{9D8B030D-6E8A-4147-A177-3AD203B41FA5}">
                      <a16:colId xmlns:a16="http://schemas.microsoft.com/office/drawing/2014/main" val="45847949"/>
                    </a:ext>
                  </a:extLst>
                </a:gridCol>
              </a:tblGrid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Days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Games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Academy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7570225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Monday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220574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Tuesday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U8 Girls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9682069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Wednesday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U12-16inhouse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U8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6224845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Thursday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U8 Boys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Travel teams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216367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Friday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3803048"/>
                  </a:ext>
                </a:extLst>
              </a:tr>
              <a:tr h="3276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Saturday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LilKickers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132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25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PARENT’S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Playing time</a:t>
            </a:r>
          </a:p>
          <a:p>
            <a:pPr lvl="1"/>
            <a:r>
              <a:rPr lang="en-US" dirty="0"/>
              <a:t>It is an opportunity for each child to learn individual skills and teamwork skills.  </a:t>
            </a:r>
          </a:p>
          <a:p>
            <a:pPr lvl="1"/>
            <a:r>
              <a:rPr lang="en-US" dirty="0"/>
              <a:t>Youth recreational soccer is not focused on winning or losing; it is about each child playing to the best of his or her ability while having fun.  </a:t>
            </a:r>
          </a:p>
          <a:p>
            <a:pPr lvl="1"/>
            <a:r>
              <a:rPr lang="en-US" dirty="0" smtClean="0"/>
              <a:t>Therefore</a:t>
            </a:r>
            <a:r>
              <a:rPr lang="en-US" dirty="0"/>
              <a:t>, regardless of ability, each recreational player is guaranteed playing time during one half of each game. </a:t>
            </a:r>
          </a:p>
          <a:p>
            <a:pPr lvl="1"/>
            <a:r>
              <a:rPr lang="en-US" dirty="0"/>
              <a:t>It is the coach’s responsibility to ensure that every child plays an appropriate amount of time.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4439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PARENT’S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910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All Recreational </a:t>
            </a:r>
            <a:r>
              <a:rPr lang="en-US" dirty="0"/>
              <a:t>Teams:</a:t>
            </a:r>
          </a:p>
          <a:p>
            <a:r>
              <a:rPr lang="en-US" dirty="0" smtClean="0"/>
              <a:t>Follow directions on the email you got when registering, you can pick any number you want for your player.  </a:t>
            </a:r>
            <a:endParaRPr lang="en-US" dirty="0"/>
          </a:p>
          <a:p>
            <a:r>
              <a:rPr lang="en-US" dirty="0"/>
              <a:t>Kit cost will be about $40 plus S&amp;H </a:t>
            </a:r>
          </a:p>
          <a:p>
            <a:pPr lvl="1"/>
            <a:r>
              <a:rPr lang="en-US" dirty="0"/>
              <a:t>2 Jerseys  (Red and White)</a:t>
            </a:r>
          </a:p>
          <a:p>
            <a:pPr lvl="1"/>
            <a:r>
              <a:rPr lang="en-US" dirty="0"/>
              <a:t>1 Shorts  (Blue)</a:t>
            </a:r>
          </a:p>
          <a:p>
            <a:pPr lvl="1"/>
            <a:r>
              <a:rPr lang="en-US" dirty="0"/>
              <a:t>1 Pair of Socks  (Blue) </a:t>
            </a:r>
          </a:p>
          <a:p>
            <a:pPr lvl="1"/>
            <a:r>
              <a:rPr lang="en-US" dirty="0"/>
              <a:t>If you do not need the whole kit you can purchase it by item. </a:t>
            </a:r>
          </a:p>
          <a:p>
            <a:r>
              <a:rPr lang="en-US" dirty="0"/>
              <a:t>Shipping is about 2-3 weeks</a:t>
            </a:r>
          </a:p>
          <a:p>
            <a:r>
              <a:rPr lang="en-US" dirty="0"/>
              <a:t>Other logo merchandise is available  </a:t>
            </a:r>
          </a:p>
        </p:txBody>
      </p:sp>
    </p:spTree>
    <p:extLst>
      <p:ext uri="{BB962C8B-B14F-4D97-AF65-F5344CB8AC3E}">
        <p14:creationId xmlns:p14="http://schemas.microsoft.com/office/powerpoint/2010/main" val="387036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Each parent is required to volunteer </a:t>
            </a:r>
            <a:r>
              <a:rPr lang="en-US" dirty="0" smtClean="0"/>
              <a:t>2 </a:t>
            </a:r>
            <a:r>
              <a:rPr lang="en-US" dirty="0" smtClean="0"/>
              <a:t>hours per </a:t>
            </a:r>
            <a:r>
              <a:rPr lang="en-US" dirty="0" smtClean="0"/>
              <a:t>house hold</a:t>
            </a:r>
            <a:r>
              <a:rPr lang="en-US" dirty="0" smtClean="0"/>
              <a:t> </a:t>
            </a:r>
            <a:r>
              <a:rPr lang="en-US" dirty="0" smtClean="0"/>
              <a:t>unless you buyout $25 at time of registration. </a:t>
            </a:r>
          </a:p>
          <a:p>
            <a:r>
              <a:rPr lang="en-US" dirty="0" smtClean="0"/>
              <a:t>Volunteer Duties</a:t>
            </a:r>
          </a:p>
          <a:p>
            <a:pPr lvl="1"/>
            <a:r>
              <a:rPr lang="en-US" dirty="0" smtClean="0"/>
              <a:t>Field maintenance</a:t>
            </a:r>
          </a:p>
          <a:p>
            <a:pPr lvl="1"/>
            <a:r>
              <a:rPr lang="en-US" dirty="0" smtClean="0"/>
              <a:t>Parking lot assistance</a:t>
            </a:r>
          </a:p>
          <a:p>
            <a:pPr lvl="1"/>
            <a:r>
              <a:rPr lang="en-US" dirty="0" smtClean="0"/>
              <a:t>Prep fields for games </a:t>
            </a:r>
          </a:p>
          <a:p>
            <a:pPr lvl="1"/>
            <a:r>
              <a:rPr lang="en-US" dirty="0" smtClean="0"/>
              <a:t>New** We have a cleaning company that will clean bathrooms this season. </a:t>
            </a:r>
          </a:p>
          <a:p>
            <a:r>
              <a:rPr lang="en-US" dirty="0" smtClean="0"/>
              <a:t>Signups for times will be available via </a:t>
            </a:r>
            <a:r>
              <a:rPr lang="en-US" dirty="0" err="1" smtClean="0"/>
              <a:t>SignUp</a:t>
            </a:r>
            <a:r>
              <a:rPr lang="en-US" dirty="0" smtClean="0"/>
              <a:t> Genius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391400" y="5725062"/>
            <a:ext cx="10953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062828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1224</TotalTime>
  <Words>399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Tw Cen MT</vt:lpstr>
      <vt:lpstr>Wingdings</vt:lpstr>
      <vt:lpstr>Thatch</vt:lpstr>
      <vt:lpstr>   PARENT MEETING</vt:lpstr>
      <vt:lpstr>AGENDA</vt:lpstr>
      <vt:lpstr>AMELIA ISLAND YOUTH SOCCER BOD</vt:lpstr>
      <vt:lpstr>AFFILIATIONS </vt:lpstr>
      <vt:lpstr>In-House Game Schedule U4-U14</vt:lpstr>
      <vt:lpstr>PARENT’S NOTES</vt:lpstr>
      <vt:lpstr>PARENT’S ROLE</vt:lpstr>
      <vt:lpstr>UNIFORMS</vt:lpstr>
      <vt:lpstr>VOLUNTEER OPPORTUNITIES</vt:lpstr>
    </vt:vector>
  </TitlesOfParts>
  <Company>USMC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COACH’S MEETING</dc:title>
  <dc:creator>Denison James</dc:creator>
  <cp:lastModifiedBy>Denison CIV James L</cp:lastModifiedBy>
  <cp:revision>68</cp:revision>
  <dcterms:created xsi:type="dcterms:W3CDTF">2015-07-16T17:35:06Z</dcterms:created>
  <dcterms:modified xsi:type="dcterms:W3CDTF">2022-03-02T19:57:58Z</dcterms:modified>
</cp:coreProperties>
</file>